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8" r:id="rId4"/>
  </p:sldMasterIdLst>
  <p:notesMasterIdLst>
    <p:notesMasterId r:id="rId11"/>
  </p:notesMasterIdLst>
  <p:handoutMasterIdLst>
    <p:handoutMasterId r:id="rId12"/>
  </p:handoutMasterIdLst>
  <p:sldIdLst>
    <p:sldId id="274" r:id="rId5"/>
    <p:sldId id="289" r:id="rId6"/>
    <p:sldId id="290" r:id="rId7"/>
    <p:sldId id="291" r:id="rId8"/>
    <p:sldId id="292" r:id="rId9"/>
    <p:sldId id="28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0AF"/>
    <a:srgbClr val="FF9201"/>
    <a:srgbClr val="F79109"/>
    <a:srgbClr val="D8BEB2"/>
    <a:srgbClr val="753F2D"/>
    <a:srgbClr val="5E3324"/>
    <a:srgbClr val="8A4C34"/>
    <a:srgbClr val="815550"/>
    <a:srgbClr val="A3573E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D2A60-D391-4022-9F03-5DEA963219C5}" v="375" dt="2025-11-05T12:01:29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11/5/2025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9F9D9-CE44-4E69-9D3F-D450915EB0C3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393BF7-7020-BC70-6BCB-4A03A799BFC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D009CB-59F2-6915-E3D3-1E281CF39D4A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36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224603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62219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286263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82035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20487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885657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48072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0212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69D4C-5023-327D-B3F3-E7A0D09409D2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1B25D-8FF4-B8DE-B417-1902C9FDEB3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3677DC-BC76-347D-7F23-2443687F70A1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1263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42E0A-E760-BF32-C5E5-C375F3A57AE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A6E4EC-7E58-5A08-0A43-16FAA415E48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AA28BC-F833-137B-26D1-D4FA7CA91C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57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97775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67731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719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66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379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732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729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660" r:id="rId18"/>
    <p:sldLayoutId id="2147483661" r:id="rId19"/>
    <p:sldLayoutId id="2147483665" r:id="rId20"/>
    <p:sldLayoutId id="2147483662" r:id="rId21"/>
    <p:sldLayoutId id="2147483663" r:id="rId22"/>
    <p:sldLayoutId id="2147483652" r:id="rId23"/>
    <p:sldLayoutId id="2147483666" r:id="rId24"/>
    <p:sldLayoutId id="2147483654" r:id="rId2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a bus and a tall tower in the background&#10;&#10;AI-generated content may be incorrect.">
            <a:extLst>
              <a:ext uri="{FF2B5EF4-FFF2-40B4-BE49-F238E27FC236}">
                <a16:creationId xmlns:a16="http://schemas.microsoft.com/office/drawing/2014/main" id="{FF5A7968-F8D1-8B75-2644-B56C6EB6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05" r="1" b="13761"/>
          <a:stretch>
            <a:fillRect/>
          </a:stretch>
        </p:blipFill>
        <p:spPr>
          <a:xfrm>
            <a:off x="-19456" y="304800"/>
            <a:ext cx="12211456" cy="62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E5EA-55D1-C90D-E208-493D73BD1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E383E0-FFC5-76D5-4E5C-D26EB422DB17}"/>
              </a:ext>
            </a:extLst>
          </p:cNvPr>
          <p:cNvSpPr txBox="1">
            <a:spLocks/>
          </p:cNvSpPr>
          <p:nvPr/>
        </p:nvSpPr>
        <p:spPr>
          <a:xfrm>
            <a:off x="2313432" y="1426464"/>
            <a:ext cx="6675120" cy="170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1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did I do?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3CBA46-7858-72FB-B52B-8CE259155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2025904" cy="721360"/>
          </a:xfrm>
        </p:spPr>
        <p:txBody>
          <a:bodyPr/>
          <a:lstStyle/>
          <a:p>
            <a:r>
              <a:rPr lang="en-US" dirty="0"/>
              <a:t>Nothing lol</a:t>
            </a:r>
          </a:p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ED3E53-1DC7-4F22-77C2-6D2CA22AD0EE}"/>
              </a:ext>
            </a:extLst>
          </p:cNvPr>
          <p:cNvSpPr txBox="1">
            <a:spLocks/>
          </p:cNvSpPr>
          <p:nvPr/>
        </p:nvSpPr>
        <p:spPr>
          <a:xfrm>
            <a:off x="4638040" y="4104640"/>
            <a:ext cx="2025904" cy="72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was sick ):</a:t>
            </a:r>
          </a:p>
        </p:txBody>
      </p:sp>
    </p:spTree>
    <p:extLst>
      <p:ext uri="{BB962C8B-B14F-4D97-AF65-F5344CB8AC3E}">
        <p14:creationId xmlns:p14="http://schemas.microsoft.com/office/powerpoint/2010/main" val="8497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6CCCE-C824-9E66-779A-582642EC9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3391F2-B541-FB3D-DA24-812FFC64CDDB}"/>
              </a:ext>
            </a:extLst>
          </p:cNvPr>
          <p:cNvSpPr txBox="1">
            <a:spLocks/>
          </p:cNvSpPr>
          <p:nvPr/>
        </p:nvSpPr>
        <p:spPr>
          <a:xfrm>
            <a:off x="2130551" y="620130"/>
            <a:ext cx="6675120" cy="170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1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did I do?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166D7C-CB34-2740-D85E-ECE2FB8D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5" y="1907309"/>
            <a:ext cx="6572043" cy="365390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Downloading Perforce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Downloading DuoDash to all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Folder clean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about LFS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Talking to previous programmer about UI and SAVING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UI assets and LONG fights with </a:t>
            </a:r>
            <a:r>
              <a:rPr lang="en-US" dirty="0" err="1"/>
              <a:t>ChatGTP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a plan for the next weeks and milestones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Talking to Lena and make plans for the art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5927C-B3FE-C1EA-46F2-D56D47AE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2B08B1-1B62-9715-2EC6-7BF9E5EA36E8}"/>
              </a:ext>
            </a:extLst>
          </p:cNvPr>
          <p:cNvSpPr txBox="1">
            <a:spLocks/>
          </p:cNvSpPr>
          <p:nvPr/>
        </p:nvSpPr>
        <p:spPr>
          <a:xfrm>
            <a:off x="5013567" y="377288"/>
            <a:ext cx="6675120" cy="170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1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</a:t>
            </a:r>
          </a:p>
        </p:txBody>
      </p:sp>
      <p:pic>
        <p:nvPicPr>
          <p:cNvPr id="6" name="Picture 5" descr="A green and black game controller&#10;&#10;AI-generated content may be incorrect.">
            <a:extLst>
              <a:ext uri="{FF2B5EF4-FFF2-40B4-BE49-F238E27FC236}">
                <a16:creationId xmlns:a16="http://schemas.microsoft.com/office/drawing/2014/main" id="{D8FA740B-ECBE-A3A1-A90E-E36F1DA4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05" y="2960852"/>
            <a:ext cx="1489495" cy="1029174"/>
          </a:xfrm>
          <a:prstGeom prst="rect">
            <a:avLst/>
          </a:prstGeom>
        </p:spPr>
      </p:pic>
      <p:pic>
        <p:nvPicPr>
          <p:cNvPr id="8" name="Picture 7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838F385A-1D52-EBE7-9730-281DF926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3" y="5049249"/>
            <a:ext cx="2500017" cy="1311603"/>
          </a:xfrm>
          <a:prstGeom prst="rect">
            <a:avLst/>
          </a:prstGeom>
        </p:spPr>
      </p:pic>
      <p:pic>
        <p:nvPicPr>
          <p:cNvPr id="11" name="Picture 10" descr="A computer keyboard and mouse&#10;&#10;AI-generated content may be incorrect.">
            <a:extLst>
              <a:ext uri="{FF2B5EF4-FFF2-40B4-BE49-F238E27FC236}">
                <a16:creationId xmlns:a16="http://schemas.microsoft.com/office/drawing/2014/main" id="{4B9E96CC-BEE3-B314-02D9-64E64066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19" y="1443092"/>
            <a:ext cx="1340675" cy="1029174"/>
          </a:xfrm>
          <a:prstGeom prst="rect">
            <a:avLst/>
          </a:prstGeom>
        </p:spPr>
      </p:pic>
      <p:pic>
        <p:nvPicPr>
          <p:cNvPr id="13" name="Picture 12" descr="A green plant with a black strip&#10;&#10;AI-generated content may be incorrect.">
            <a:extLst>
              <a:ext uri="{FF2B5EF4-FFF2-40B4-BE49-F238E27FC236}">
                <a16:creationId xmlns:a16="http://schemas.microsoft.com/office/drawing/2014/main" id="{432891A9-2301-D4A9-9817-BC64D4E41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73" y="4339447"/>
            <a:ext cx="3655638" cy="584358"/>
          </a:xfrm>
          <a:prstGeom prst="rect">
            <a:avLst/>
          </a:prstGeom>
        </p:spPr>
      </p:pic>
      <p:pic>
        <p:nvPicPr>
          <p:cNvPr id="15" name="Picture 14" descr="A poster of a movie&#10;&#10;AI-generated content may be incorrect.">
            <a:extLst>
              <a:ext uri="{FF2B5EF4-FFF2-40B4-BE49-F238E27FC236}">
                <a16:creationId xmlns:a16="http://schemas.microsoft.com/office/drawing/2014/main" id="{37B8E58C-3361-7FFD-8F85-A275323D7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  <p:pic>
        <p:nvPicPr>
          <p:cNvPr id="17" name="Picture 16" descr="A rectangular picture frame with a white border&#10;&#10;AI-generated content may be incorrect.">
            <a:extLst>
              <a:ext uri="{FF2B5EF4-FFF2-40B4-BE49-F238E27FC236}">
                <a16:creationId xmlns:a16="http://schemas.microsoft.com/office/drawing/2014/main" id="{59D9FEF9-35DC-79ED-A61F-70E27ADA7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941" y="3139327"/>
            <a:ext cx="1826172" cy="771328"/>
          </a:xfrm>
          <a:prstGeom prst="rect">
            <a:avLst/>
          </a:prstGeom>
        </p:spPr>
      </p:pic>
      <p:pic>
        <p:nvPicPr>
          <p:cNvPr id="19" name="Picture 18" descr="A grey and green game controller&#10;&#10;AI-generated content may be incorrect.">
            <a:extLst>
              <a:ext uri="{FF2B5EF4-FFF2-40B4-BE49-F238E27FC236}">
                <a16:creationId xmlns:a16="http://schemas.microsoft.com/office/drawing/2014/main" id="{0A227E1A-2700-A0BE-5149-E53DAED80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1620" y="1772781"/>
            <a:ext cx="1441731" cy="10063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14D38E-4F49-D7A9-23F4-E3F39F7BB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243" y="0"/>
            <a:ext cx="3738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4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A753-A659-0F60-2353-61719C405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41A6BB-1506-4A9E-5B8F-CDC9C75157C2}"/>
              </a:ext>
            </a:extLst>
          </p:cNvPr>
          <p:cNvSpPr txBox="1">
            <a:spLocks/>
          </p:cNvSpPr>
          <p:nvPr/>
        </p:nvSpPr>
        <p:spPr>
          <a:xfrm>
            <a:off x="2130551" y="620130"/>
            <a:ext cx="6675120" cy="170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10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</a:t>
            </a:r>
            <a:r>
              <a:rPr lang="en-US" sz="6100" dirty="0" err="1">
                <a:solidFill>
                  <a:schemeClr val="bg1"/>
                </a:solidFill>
              </a:rPr>
              <a:t>T’s</a:t>
            </a:r>
            <a:r>
              <a:rPr lang="en-US" sz="6100" dirty="0">
                <a:solidFill>
                  <a:schemeClr val="bg1"/>
                </a:solidFill>
              </a:rPr>
              <a:t> next:</a:t>
            </a:r>
            <a:endParaRPr lang="en-US" sz="610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E4DB46-E37D-73AC-3E67-D05B98544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9021" y="1828932"/>
            <a:ext cx="6572043" cy="365390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2 weeks: Art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Plant assets and learning unreal landscape painter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Importing Deko and street assets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Alligning</a:t>
            </a:r>
            <a:r>
              <a:rPr lang="en-US" dirty="0"/>
              <a:t> textures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Creating poison, water, oil grounds and streets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 2 weeks:	Programming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Getting to previous bugs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Camera hopping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Solo mode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Collectibles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ntDrivebyFinal">
            <a:hlinkClick r:id="" action="ppaction://media"/>
            <a:extLst>
              <a:ext uri="{FF2B5EF4-FFF2-40B4-BE49-F238E27FC236}">
                <a16:creationId xmlns:a16="http://schemas.microsoft.com/office/drawing/2014/main" id="{C461855F-1673-F19E-B2E4-497222E78A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9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1498" y="851426"/>
            <a:ext cx="6049333" cy="52638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E2D8AB-83E9-7309-13C5-263A3C6B33F5}"/>
              </a:ext>
            </a:extLst>
          </p:cNvPr>
          <p:cNvSpPr txBox="1">
            <a:spLocks/>
          </p:cNvSpPr>
          <p:nvPr/>
        </p:nvSpPr>
        <p:spPr>
          <a:xfrm>
            <a:off x="3324081" y="5191935"/>
            <a:ext cx="5212285" cy="7251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163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747a966-1c07-45fa-9378-4e548891b90b" xsi:nil="true"/>
    <lcf76f155ced4ddcb4097134ff3c332f xmlns="8c4dc542-e24f-4ce2-b701-b30b4a4888e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8044CC984D0D4BB160BBDF8B20AD22" ma:contentTypeVersion="12" ma:contentTypeDescription="Ein neues Dokument erstellen." ma:contentTypeScope="" ma:versionID="85cf80fe9c359d6f9da02fadc5fe86d4">
  <xsd:schema xmlns:xsd="http://www.w3.org/2001/XMLSchema" xmlns:xs="http://www.w3.org/2001/XMLSchema" xmlns:p="http://schemas.microsoft.com/office/2006/metadata/properties" xmlns:ns2="8c4dc542-e24f-4ce2-b701-b30b4a4888ef" xmlns:ns3="3747a966-1c07-45fa-9378-4e548891b90b" targetNamespace="http://schemas.microsoft.com/office/2006/metadata/properties" ma:root="true" ma:fieldsID="e9728a12002d9bf48eb6cdd0ce883e29" ns2:_="" ns3:_="">
    <xsd:import namespace="8c4dc542-e24f-4ce2-b701-b30b4a4888ef"/>
    <xsd:import namespace="3747a966-1c07-45fa-9378-4e548891b9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dc542-e24f-4ce2-b701-b30b4a4888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289358a-754a-4f28-8af7-153d49a231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47a966-1c07-45fa-9378-4e548891b90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15b54f3-8107-430f-8890-a16634f5c440}" ma:internalName="TaxCatchAll" ma:showField="CatchAllData" ma:web="3747a966-1c07-45fa-9378-4e548891b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F98F7-6576-47F1-AD63-56E26C339747}">
  <ds:schemaRefs>
    <ds:schemaRef ds:uri="8c4dc542-e24f-4ce2-b701-b30b4a4888ef"/>
    <ds:schemaRef ds:uri="3747a966-1c07-45fa-9378-4e548891b90b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5A3A2F-C02C-411E-A666-CFA8A08AE4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dc542-e24f-4ce2-b701-b30b4a4888ef"/>
    <ds:schemaRef ds:uri="3747a966-1c07-45fa-9378-4e548891b9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118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125</cp:revision>
  <dcterms:created xsi:type="dcterms:W3CDTF">2024-07-30T14:16:59Z</dcterms:created>
  <dcterms:modified xsi:type="dcterms:W3CDTF">2025-11-05T12:01:29Z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0x010100298044CC984D0D4BB160BBDF8B20AD22</vt:lpwstr>
  </property>
</Properties>
</file>